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70" r:id="rId4"/>
    <p:sldId id="271" r:id="rId5"/>
    <p:sldId id="272" r:id="rId6"/>
    <p:sldId id="273" r:id="rId7"/>
    <p:sldId id="258" r:id="rId8"/>
    <p:sldId id="269" r:id="rId9"/>
    <p:sldId id="259" r:id="rId10"/>
    <p:sldId id="260" r:id="rId11"/>
    <p:sldId id="268" r:id="rId12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516D"/>
    <a:srgbClr val="2C4C8F"/>
    <a:srgbClr val="1E66D5"/>
    <a:srgbClr val="67DEFE"/>
    <a:srgbClr val="1A4E4C"/>
    <a:srgbClr val="782166"/>
    <a:srgbClr val="FF99FF"/>
    <a:srgbClr val="93634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5621" autoAdjust="0"/>
    <p:restoredTop sz="95633" autoAdjust="0"/>
  </p:normalViewPr>
  <p:slideViewPr>
    <p:cSldViewPr>
      <p:cViewPr varScale="1">
        <p:scale>
          <a:sx n="105" d="100"/>
          <a:sy n="105" d="100"/>
        </p:scale>
        <p:origin x="-1062" y="-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11896FF7-A4E7-4AA0-8343-EAFC07288209}" type="datetimeFigureOut">
              <a:rPr lang="zh-CN" altLang="en-US"/>
              <a:pPr>
                <a:defRPr/>
              </a:pPr>
              <a:t>2018/1/15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2217359F-06DD-46BC-BFE8-90E5CF0ACAC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9CDF7E-7407-4562-9F36-2539E4F333C0}" type="datetimeFigureOut">
              <a:rPr lang="zh-CN" altLang="en-US"/>
              <a:pPr>
                <a:defRPr/>
              </a:pPr>
              <a:t>2018/1/15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384EA-8A66-4FDA-9B0B-4D0927DBC1C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EB0F2E-1EDD-41C0-ABD4-378C18987C35}" type="datetimeFigureOut">
              <a:rPr lang="zh-CN" altLang="en-US"/>
              <a:pPr>
                <a:defRPr/>
              </a:pPr>
              <a:t>2018/1/15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B3DA47-535A-40D5-A597-41DF2CE0CCC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76AD9D-EA63-42F8-8CD7-F50149B8C6B5}" type="datetimeFigureOut">
              <a:rPr lang="zh-CN" altLang="en-US"/>
              <a:pPr>
                <a:defRPr/>
              </a:pPr>
              <a:t>2018/1/15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55C0AC-99F3-4247-B5CC-32EE4F4E216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9584D8-BED3-42A5-BF06-9D97F8E90356}" type="datetimeFigureOut">
              <a:rPr lang="zh-CN" altLang="en-US"/>
              <a:pPr>
                <a:defRPr/>
              </a:pPr>
              <a:t>2018/1/15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E3C8FF-2886-4BCD-9C0B-293E5E6A9AA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DDEB0D-4DB7-48A7-9F31-5F76535985B9}" type="datetimeFigureOut">
              <a:rPr lang="zh-CN" altLang="en-US"/>
              <a:pPr>
                <a:defRPr/>
              </a:pPr>
              <a:t>2018/1/15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A1B0AA-0C98-43B8-9B8E-E2CFF479544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8D57F9-C8C2-40F3-979A-45C35A447BCD}" type="datetimeFigureOut">
              <a:rPr lang="zh-CN" altLang="en-US"/>
              <a:pPr>
                <a:defRPr/>
              </a:pPr>
              <a:t>2018/1/15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DD99A4-5B5C-4FE5-BA80-BDC9B6A4B72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869258-6758-4C00-8A7F-46F0CEE148FD}" type="datetimeFigureOut">
              <a:rPr lang="zh-CN" altLang="en-US"/>
              <a:pPr>
                <a:defRPr/>
              </a:pPr>
              <a:t>2018/1/15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DCBA5E-0DAE-4EBF-9CBB-9FA503119DA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206A1B-B704-41DB-88AD-4B827A071EF3}" type="datetimeFigureOut">
              <a:rPr lang="zh-CN" altLang="en-US"/>
              <a:pPr>
                <a:defRPr/>
              </a:pPr>
              <a:t>2018/1/15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F0833B-B9D3-4ED3-84B6-F6DCA89DA12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890778-5188-4D0F-945E-B1D13385A229}" type="datetimeFigureOut">
              <a:rPr lang="zh-CN" altLang="en-US"/>
              <a:pPr>
                <a:defRPr/>
              </a:pPr>
              <a:t>2018/1/15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65210F-FEE3-42D8-AF3E-DB2B3CF419D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8B795A-B94C-478C-8D77-4B52E6E4897B}" type="datetimeFigureOut">
              <a:rPr lang="zh-CN" altLang="en-US"/>
              <a:pPr>
                <a:defRPr/>
              </a:pPr>
              <a:t>2018/1/15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E43794-8794-4020-A578-FD3AB11371E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15A6AB-BE9B-4160-8234-055D196C9FF6}" type="datetimeFigureOut">
              <a:rPr lang="zh-CN" altLang="en-US"/>
              <a:pPr>
                <a:defRPr/>
              </a:pPr>
              <a:t>2018/1/15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76676D-F98B-4326-A2FF-966696D1B47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EA68F33F-6727-4E0B-9733-C739640090D4}" type="datetimeFigureOut">
              <a:rPr lang="zh-CN" altLang="en-US"/>
              <a:pPr>
                <a:defRPr/>
              </a:pPr>
              <a:t>2018/1/15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57BB0BA-8CF9-4E99-BF21-49CC084A33E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Box 2"/>
          <p:cNvSpPr txBox="1">
            <a:spLocks noChangeArrowheads="1"/>
          </p:cNvSpPr>
          <p:nvPr/>
        </p:nvSpPr>
        <p:spPr bwMode="auto">
          <a:xfrm>
            <a:off x="4932363" y="6454775"/>
            <a:ext cx="3857625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000" kern="1500" spc="150" dirty="0">
                <a:latin typeface="微软雅黑" pitchFamily="34" charset="-122"/>
                <a:ea typeface="微软雅黑" pitchFamily="34" charset="-122"/>
              </a:rPr>
              <a:t>注：文本框可根据需求改变颜色、移动位置；文字可编辑</a:t>
            </a:r>
          </a:p>
          <a:p>
            <a:pPr>
              <a:defRPr/>
            </a:pP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Shape 74"/>
          <p:cNvSpPr txBox="1">
            <a:spLocks/>
          </p:cNvSpPr>
          <p:nvPr/>
        </p:nvSpPr>
        <p:spPr>
          <a:xfrm>
            <a:off x="1835150" y="2133600"/>
            <a:ext cx="8569325" cy="1223963"/>
          </a:xfrm>
          <a:prstGeom prst="rect">
            <a:avLst/>
          </a:prstGeom>
          <a:ln w="3175">
            <a:miter lim="400000"/>
          </a:ln>
          <a:extLst>
            <a:ext uri="{C572A759-6A51-4108-AA02-DFA0A04FC94B}"/>
          </a:extLst>
        </p:spPr>
        <p:txBody>
          <a:bodyPr lIns="38100" tIns="38100" rIns="38100" bIns="38100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fontAlgn="auto">
              <a:defRPr/>
            </a:pPr>
            <a:r>
              <a:rPr lang="zh-CN" altLang="en-US" sz="5000" b="1" kern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部门工作日常例会</a:t>
            </a:r>
            <a:endParaRPr lang="en-US" sz="5000" b="1" kern="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863725" y="2997200"/>
            <a:ext cx="40767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适用于工作汇报</a:t>
            </a:r>
            <a:r>
              <a:rPr lang="en-US" altLang="zh-CN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>
                <a:latin typeface="微软雅黑" pitchFamily="34" charset="-122"/>
                <a:ea typeface="微软雅黑" pitchFamily="34" charset="-122"/>
              </a:rPr>
              <a:t>年终总结</a:t>
            </a:r>
            <a:r>
              <a:rPr lang="en-US" altLang="zh-CN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>
                <a:latin typeface="微软雅黑" pitchFamily="34" charset="-122"/>
                <a:ea typeface="微软雅黑" pitchFamily="34" charset="-122"/>
              </a:rPr>
              <a:t>工作计划等</a:t>
            </a:r>
          </a:p>
        </p:txBody>
      </p:sp>
      <p:grpSp>
        <p:nvGrpSpPr>
          <p:cNvPr id="2053" name="组合 15"/>
          <p:cNvGrpSpPr>
            <a:grpSpLocks/>
          </p:cNvGrpSpPr>
          <p:nvPr/>
        </p:nvGrpSpPr>
        <p:grpSpPr bwMode="auto">
          <a:xfrm>
            <a:off x="1908175" y="3516313"/>
            <a:ext cx="4035425" cy="417512"/>
            <a:chOff x="1811867" y="3185013"/>
            <a:chExt cx="4035239" cy="416455"/>
          </a:xfrm>
        </p:grpSpPr>
        <p:sp>
          <p:nvSpPr>
            <p:cNvPr id="11" name="圆角矩形 10"/>
            <p:cNvSpPr/>
            <p:nvPr/>
          </p:nvSpPr>
          <p:spPr bwMode="auto">
            <a:xfrm>
              <a:off x="1835696" y="3213522"/>
              <a:ext cx="4011410" cy="387946"/>
            </a:xfrm>
            <a:prstGeom prst="roundRect">
              <a:avLst>
                <a:gd name="adj" fmla="val 42270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innerShdw blurRad="63500" dist="12700" dir="162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3" name="组合 106"/>
            <p:cNvGrpSpPr/>
            <p:nvPr/>
          </p:nvGrpSpPr>
          <p:grpSpPr bwMode="auto">
            <a:xfrm>
              <a:off x="1811867" y="3185013"/>
              <a:ext cx="559645" cy="416455"/>
              <a:chOff x="899592" y="2377261"/>
              <a:chExt cx="720079" cy="574619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圆角矩形 12"/>
              <p:cNvSpPr/>
              <p:nvPr/>
            </p:nvSpPr>
            <p:spPr>
              <a:xfrm>
                <a:off x="899592" y="2377261"/>
                <a:ext cx="720079" cy="574619"/>
              </a:xfrm>
              <a:prstGeom prst="roundRect">
                <a:avLst>
                  <a:gd name="adj" fmla="val 42270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C00000"/>
                  </a:solidFill>
                  <a:ea typeface="微软雅黑" pitchFamily="34" charset="-122"/>
                </a:endParaRPr>
              </a:p>
            </p:txBody>
          </p:sp>
          <p:sp>
            <p:nvSpPr>
              <p:cNvPr id="14" name="圆角矩形 13"/>
              <p:cNvSpPr/>
              <p:nvPr/>
            </p:nvSpPr>
            <p:spPr>
              <a:xfrm>
                <a:off x="920239" y="2397813"/>
                <a:ext cx="681257" cy="533517"/>
              </a:xfrm>
              <a:prstGeom prst="roundRect">
                <a:avLst>
                  <a:gd name="adj" fmla="val 42270"/>
                </a:avLst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srgbClr val="C00000"/>
                  </a:solidFill>
                  <a:ea typeface="微软雅黑" pitchFamily="34" charset="-122"/>
                </a:endParaRPr>
              </a:p>
            </p:txBody>
          </p:sp>
        </p:grpSp>
      </p:grpSp>
      <p:sp>
        <p:nvSpPr>
          <p:cNvPr id="15" name="矩形 259"/>
          <p:cNvSpPr>
            <a:spLocks noChangeArrowheads="1"/>
          </p:cNvSpPr>
          <p:nvPr/>
        </p:nvSpPr>
        <p:spPr bwMode="auto">
          <a:xfrm>
            <a:off x="2722563" y="3597275"/>
            <a:ext cx="17335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r>
              <a:rPr lang="zh-CN" altLang="en-US" sz="1400" cap="all" dirty="0" smtClean="0">
                <a:latin typeface="Arial" panose="020B0604020202020204" pitchFamily="34" charset="0"/>
                <a:cs typeface="Arial" panose="020B0604020202020204" pitchFamily="34" charset="0"/>
              </a:rPr>
              <a:t>汇报人：站长素材</a:t>
            </a:r>
            <a:endParaRPr lang="zh-CN" altLang="en-US" sz="1400" cap="al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11267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11268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11269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11270" name="矩形 6"/>
          <p:cNvSpPr>
            <a:spLocks noChangeArrowheads="1"/>
          </p:cNvSpPr>
          <p:nvPr/>
        </p:nvSpPr>
        <p:spPr bwMode="auto">
          <a:xfrm>
            <a:off x="357188" y="285750"/>
            <a:ext cx="16208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>
                <a:latin typeface="微软雅黑" pitchFamily="34" charset="-122"/>
                <a:ea typeface="微软雅黑" pitchFamily="34" charset="-122"/>
              </a:rPr>
              <a:t>添加文本</a:t>
            </a:r>
          </a:p>
        </p:txBody>
      </p:sp>
      <p:grpSp>
        <p:nvGrpSpPr>
          <p:cNvPr id="11271" name="组合 16"/>
          <p:cNvGrpSpPr>
            <a:grpSpLocks/>
          </p:cNvGrpSpPr>
          <p:nvPr/>
        </p:nvGrpSpPr>
        <p:grpSpPr bwMode="auto">
          <a:xfrm>
            <a:off x="900113" y="765175"/>
            <a:ext cx="7607300" cy="5413375"/>
            <a:chOff x="1271588" y="15875"/>
            <a:chExt cx="9629775" cy="6853238"/>
          </a:xfrm>
        </p:grpSpPr>
        <p:pic>
          <p:nvPicPr>
            <p:cNvPr id="11272" name="图片占位符 9"/>
            <p:cNvPicPr>
              <a:picLocks noChangeAspect="1"/>
            </p:cNvPicPr>
            <p:nvPr/>
          </p:nvPicPr>
          <p:blipFill>
            <a:blip r:embed="rId2" cstate="print"/>
            <a:srcRect t="11877" b="11877"/>
            <a:stretch>
              <a:fillRect/>
            </a:stretch>
          </p:blipFill>
          <p:spPr bwMode="auto">
            <a:xfrm>
              <a:off x="1271588" y="4252913"/>
              <a:ext cx="2287587" cy="2616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3" name="图片占位符 15"/>
            <p:cNvPicPr>
              <a:picLocks noChangeAspect="1"/>
            </p:cNvPicPr>
            <p:nvPr/>
          </p:nvPicPr>
          <p:blipFill>
            <a:blip r:embed="rId3" cstate="print"/>
            <a:srcRect l="18820" r="18820"/>
            <a:stretch>
              <a:fillRect/>
            </a:stretch>
          </p:blipFill>
          <p:spPr bwMode="auto">
            <a:xfrm>
              <a:off x="6175375" y="1455738"/>
              <a:ext cx="2254250" cy="2555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4" name="图片占位符 14"/>
            <p:cNvPicPr>
              <a:picLocks noChangeAspect="1"/>
            </p:cNvPicPr>
            <p:nvPr/>
          </p:nvPicPr>
          <p:blipFill>
            <a:blip r:embed="rId4" cstate="print"/>
            <a:srcRect l="25185" r="25185"/>
            <a:stretch>
              <a:fillRect/>
            </a:stretch>
          </p:blipFill>
          <p:spPr bwMode="auto">
            <a:xfrm>
              <a:off x="3756025" y="2855913"/>
              <a:ext cx="2249488" cy="2549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5" name="图片占位符 30"/>
            <p:cNvPicPr>
              <a:picLocks noChangeAspect="1"/>
            </p:cNvPicPr>
            <p:nvPr/>
          </p:nvPicPr>
          <p:blipFill>
            <a:blip r:embed="rId5" cstate="print"/>
            <a:srcRect t="17838" b="17838"/>
            <a:stretch>
              <a:fillRect/>
            </a:stretch>
          </p:blipFill>
          <p:spPr bwMode="auto">
            <a:xfrm>
              <a:off x="8616950" y="15875"/>
              <a:ext cx="2284413" cy="26082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圆角矩形 12"/>
          <p:cNvSpPr/>
          <p:nvPr/>
        </p:nvSpPr>
        <p:spPr>
          <a:xfrm>
            <a:off x="5314950" y="1800225"/>
            <a:ext cx="3217863" cy="363538"/>
          </a:xfrm>
          <a:prstGeom prst="roundRect">
            <a:avLst>
              <a:gd name="adj" fmla="val 5962"/>
            </a:avLst>
          </a:prstGeom>
          <a:solidFill>
            <a:srgbClr val="4C516D"/>
          </a:solidFill>
          <a:ln w="12700">
            <a:solidFill>
              <a:schemeClr val="bg1"/>
            </a:solidFill>
          </a:ln>
          <a:effectLst>
            <a:outerShdw blurRad="419100" dist="330200" dir="2700000" sx="80000" sy="80000" algn="tl" rotWithShape="0">
              <a:srgbClr val="2C4C8F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5314950" y="3427413"/>
            <a:ext cx="3217863" cy="365125"/>
          </a:xfrm>
          <a:prstGeom prst="roundRect">
            <a:avLst>
              <a:gd name="adj" fmla="val 5962"/>
            </a:avLst>
          </a:prstGeom>
          <a:solidFill>
            <a:srgbClr val="4C516D"/>
          </a:solidFill>
          <a:ln w="12700">
            <a:solidFill>
              <a:schemeClr val="bg1"/>
            </a:solidFill>
          </a:ln>
          <a:effectLst>
            <a:outerShdw blurRad="419100" dist="330200" dir="2700000" sx="80000" sy="80000" algn="tl" rotWithShape="0">
              <a:srgbClr val="2C4C8F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292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12293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12294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12295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12296" name="矩形 6"/>
          <p:cNvSpPr>
            <a:spLocks noChangeArrowheads="1"/>
          </p:cNvSpPr>
          <p:nvPr/>
        </p:nvSpPr>
        <p:spPr bwMode="auto">
          <a:xfrm>
            <a:off x="357188" y="285750"/>
            <a:ext cx="16208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>
                <a:latin typeface="微软雅黑" pitchFamily="34" charset="-122"/>
                <a:ea typeface="微软雅黑" pitchFamily="34" charset="-122"/>
              </a:rPr>
              <a:t>添加文本</a:t>
            </a:r>
          </a:p>
        </p:txBody>
      </p:sp>
      <p:sp>
        <p:nvSpPr>
          <p:cNvPr id="12297" name="矩形 12"/>
          <p:cNvSpPr>
            <a:spLocks noChangeArrowheads="1"/>
          </p:cNvSpPr>
          <p:nvPr/>
        </p:nvSpPr>
        <p:spPr bwMode="auto">
          <a:xfrm>
            <a:off x="5929313" y="1785938"/>
            <a:ext cx="15700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12298" name="矩形 13"/>
          <p:cNvSpPr>
            <a:spLocks noChangeArrowheads="1"/>
          </p:cNvSpPr>
          <p:nvPr/>
        </p:nvSpPr>
        <p:spPr bwMode="auto">
          <a:xfrm>
            <a:off x="6072188" y="3571875"/>
            <a:ext cx="15700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930275" y="1790700"/>
            <a:ext cx="3754438" cy="2503488"/>
          </a:xfrm>
          <a:custGeom>
            <a:avLst/>
            <a:gdLst>
              <a:gd name="connsiteX0" fmla="*/ 53583 w 3710748"/>
              <a:gd name="connsiteY0" fmla="*/ 0 h 4331207"/>
              <a:gd name="connsiteX1" fmla="*/ 3657166 w 3710748"/>
              <a:gd name="connsiteY1" fmla="*/ 0 h 4331207"/>
              <a:gd name="connsiteX2" fmla="*/ 3710748 w 3710748"/>
              <a:gd name="connsiteY2" fmla="*/ 53583 h 4331207"/>
              <a:gd name="connsiteX3" fmla="*/ 3710748 w 3710748"/>
              <a:gd name="connsiteY3" fmla="*/ 4277624 h 4331207"/>
              <a:gd name="connsiteX4" fmla="*/ 3657166 w 3710748"/>
              <a:gd name="connsiteY4" fmla="*/ 4331207 h 4331207"/>
              <a:gd name="connsiteX5" fmla="*/ 53583 w 3710748"/>
              <a:gd name="connsiteY5" fmla="*/ 4331207 h 4331207"/>
              <a:gd name="connsiteX6" fmla="*/ 0 w 3710748"/>
              <a:gd name="connsiteY6" fmla="*/ 4277624 h 4331207"/>
              <a:gd name="connsiteX7" fmla="*/ 0 w 3710748"/>
              <a:gd name="connsiteY7" fmla="*/ 53583 h 4331207"/>
              <a:gd name="connsiteX8" fmla="*/ 53583 w 3710748"/>
              <a:gd name="connsiteY8" fmla="*/ 0 h 4331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0748" h="4331207">
                <a:moveTo>
                  <a:pt x="53583" y="0"/>
                </a:moveTo>
                <a:lnTo>
                  <a:pt x="3657166" y="0"/>
                </a:lnTo>
                <a:cubicBezTo>
                  <a:pt x="3686758" y="0"/>
                  <a:pt x="3710748" y="23990"/>
                  <a:pt x="3710748" y="53583"/>
                </a:cubicBezTo>
                <a:lnTo>
                  <a:pt x="3710748" y="4277624"/>
                </a:lnTo>
                <a:cubicBezTo>
                  <a:pt x="3710748" y="4307217"/>
                  <a:pt x="3686758" y="4331207"/>
                  <a:pt x="3657166" y="4331207"/>
                </a:cubicBezTo>
                <a:lnTo>
                  <a:pt x="53583" y="4331207"/>
                </a:lnTo>
                <a:cubicBezTo>
                  <a:pt x="23990" y="4331207"/>
                  <a:pt x="0" y="4307217"/>
                  <a:pt x="0" y="4277624"/>
                </a:cubicBezTo>
                <a:lnTo>
                  <a:pt x="0" y="53583"/>
                </a:lnTo>
                <a:cubicBezTo>
                  <a:pt x="0" y="23990"/>
                  <a:pt x="23990" y="0"/>
                  <a:pt x="5358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 w="25400">
            <a:noFill/>
          </a:ln>
          <a:effectLst>
            <a:outerShdw blurRad="419100" dist="406400" dir="2700000" algn="tl" rotWithShape="0">
              <a:srgbClr val="1A4E4C">
                <a:alpha val="50000"/>
              </a:srgbClr>
            </a:outerShdw>
          </a:effectLst>
        </p:spPr>
      </p:pic>
      <p:sp>
        <p:nvSpPr>
          <p:cNvPr id="12" name="等腰三角形 11"/>
          <p:cNvSpPr>
            <a:spLocks noChangeArrowheads="1"/>
          </p:cNvSpPr>
          <p:nvPr/>
        </p:nvSpPr>
        <p:spPr bwMode="auto">
          <a:xfrm rot="5400000">
            <a:off x="2641601" y="2835275"/>
            <a:ext cx="482600" cy="415925"/>
          </a:xfrm>
          <a:prstGeom prst="triangle">
            <a:avLst>
              <a:gd name="adj" fmla="val 50000"/>
            </a:avLst>
          </a:prstGeom>
          <a:solidFill>
            <a:srgbClr val="2C4C8F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>
              <a:buFont typeface="Arial" pitchFamily="34" charset="0"/>
              <a:buNone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4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73 -4.81481E-6 L -0.15924 -4.81481E-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0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accel="40000" decel="4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3073 -4.81481E-6 L 0 -4.81481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5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6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7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3078" name="TextBox 12"/>
          <p:cNvSpPr txBox="1">
            <a:spLocks noChangeArrowheads="1"/>
          </p:cNvSpPr>
          <p:nvPr/>
        </p:nvSpPr>
        <p:spPr bwMode="auto">
          <a:xfrm>
            <a:off x="500063" y="500063"/>
            <a:ext cx="10001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800"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3216275" y="1603375"/>
            <a:ext cx="3284538" cy="3182938"/>
            <a:chOff x="1912729" y="2317037"/>
            <a:chExt cx="3510756" cy="3402222"/>
          </a:xfrm>
        </p:grpSpPr>
        <p:sp>
          <p:nvSpPr>
            <p:cNvPr id="23" name="Trapezoid 5"/>
            <p:cNvSpPr/>
            <p:nvPr/>
          </p:nvSpPr>
          <p:spPr>
            <a:xfrm rot="16200000">
              <a:off x="1594566" y="5341706"/>
              <a:ext cx="695716" cy="59390"/>
            </a:xfrm>
            <a:prstGeom prst="trapezoid">
              <a:avLst>
                <a:gd name="adj" fmla="val 69837"/>
              </a:avLst>
            </a:prstGeom>
            <a:solidFill>
              <a:srgbClr val="1E66D5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  <a:defRPr/>
              </a:pPr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Trapezoid 6"/>
            <p:cNvSpPr/>
            <p:nvPr/>
          </p:nvSpPr>
          <p:spPr>
            <a:xfrm rot="16200000">
              <a:off x="1594566" y="4438972"/>
              <a:ext cx="695716" cy="59390"/>
            </a:xfrm>
            <a:prstGeom prst="trapezoid">
              <a:avLst>
                <a:gd name="adj" fmla="val 69837"/>
              </a:avLst>
            </a:prstGeom>
            <a:solidFill>
              <a:schemeClr val="accent5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  <a:defRPr/>
              </a:pPr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Trapezoid 7"/>
            <p:cNvSpPr/>
            <p:nvPr/>
          </p:nvSpPr>
          <p:spPr>
            <a:xfrm rot="16200000">
              <a:off x="1594566" y="3537934"/>
              <a:ext cx="695716" cy="59390"/>
            </a:xfrm>
            <a:prstGeom prst="trapezoid">
              <a:avLst>
                <a:gd name="adj" fmla="val 69837"/>
              </a:avLst>
            </a:prstGeom>
            <a:solidFill>
              <a:srgbClr val="1E66D5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  <a:defRPr/>
              </a:pPr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Trapezoid 8"/>
            <p:cNvSpPr/>
            <p:nvPr/>
          </p:nvSpPr>
          <p:spPr>
            <a:xfrm rot="16200000">
              <a:off x="1594566" y="2635200"/>
              <a:ext cx="695716" cy="59390"/>
            </a:xfrm>
            <a:prstGeom prst="trapezoid">
              <a:avLst>
                <a:gd name="adj" fmla="val 69837"/>
              </a:avLst>
            </a:prstGeom>
            <a:solidFill>
              <a:schemeClr val="accent3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  <a:defRPr/>
              </a:pPr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Pentagon 9"/>
            <p:cNvSpPr/>
            <p:nvPr/>
          </p:nvSpPr>
          <p:spPr>
            <a:xfrm>
              <a:off x="1912729" y="2359459"/>
              <a:ext cx="3510756" cy="607479"/>
            </a:xfrm>
            <a:prstGeom prst="homePlate">
              <a:avLst>
                <a:gd name="adj" fmla="val 36274"/>
              </a:avLst>
            </a:prstGeom>
            <a:solidFill>
              <a:srgbClr val="4C516D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  <a:defRPr/>
              </a:pPr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Pentagon 10"/>
            <p:cNvSpPr/>
            <p:nvPr/>
          </p:nvSpPr>
          <p:spPr>
            <a:xfrm>
              <a:off x="1912729" y="3262193"/>
              <a:ext cx="3510756" cy="607479"/>
            </a:xfrm>
            <a:prstGeom prst="homePlate">
              <a:avLst>
                <a:gd name="adj" fmla="val 36274"/>
              </a:avLst>
            </a:prstGeom>
            <a:solidFill>
              <a:srgbClr val="4C516D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  <a:defRPr/>
              </a:pPr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Pentagon 11"/>
            <p:cNvSpPr/>
            <p:nvPr/>
          </p:nvSpPr>
          <p:spPr>
            <a:xfrm>
              <a:off x="1912729" y="4164927"/>
              <a:ext cx="3510756" cy="607479"/>
            </a:xfrm>
            <a:prstGeom prst="homePlate">
              <a:avLst>
                <a:gd name="adj" fmla="val 36274"/>
              </a:avLst>
            </a:prstGeom>
            <a:solidFill>
              <a:srgbClr val="4C516D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  <a:defRPr/>
              </a:pPr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Pentagon 12"/>
            <p:cNvSpPr/>
            <p:nvPr/>
          </p:nvSpPr>
          <p:spPr>
            <a:xfrm>
              <a:off x="1912729" y="5065964"/>
              <a:ext cx="3510756" cy="607479"/>
            </a:xfrm>
            <a:prstGeom prst="homePlate">
              <a:avLst>
                <a:gd name="adj" fmla="val 36274"/>
              </a:avLst>
            </a:prstGeom>
            <a:solidFill>
              <a:srgbClr val="4C516D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  <a:defRPr/>
              </a:pPr>
              <a:endParaRPr lang="en-US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080" name="矩形 20"/>
          <p:cNvSpPr>
            <a:spLocks noChangeArrowheads="1"/>
          </p:cNvSpPr>
          <p:nvPr/>
        </p:nvSpPr>
        <p:spPr bwMode="auto">
          <a:xfrm>
            <a:off x="4002088" y="3460750"/>
            <a:ext cx="15700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点击添加标题</a:t>
            </a:r>
          </a:p>
        </p:txBody>
      </p:sp>
      <p:sp>
        <p:nvSpPr>
          <p:cNvPr id="3081" name="矩形 21"/>
          <p:cNvSpPr>
            <a:spLocks noChangeArrowheads="1"/>
          </p:cNvSpPr>
          <p:nvPr/>
        </p:nvSpPr>
        <p:spPr bwMode="auto">
          <a:xfrm>
            <a:off x="3930650" y="1746250"/>
            <a:ext cx="15700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点击添加标题</a:t>
            </a:r>
          </a:p>
        </p:txBody>
      </p:sp>
      <p:sp>
        <p:nvSpPr>
          <p:cNvPr id="3082" name="矩形 22"/>
          <p:cNvSpPr>
            <a:spLocks noChangeArrowheads="1"/>
          </p:cNvSpPr>
          <p:nvPr/>
        </p:nvSpPr>
        <p:spPr bwMode="auto">
          <a:xfrm>
            <a:off x="3929063" y="2590800"/>
            <a:ext cx="15700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点击添加标题</a:t>
            </a:r>
          </a:p>
        </p:txBody>
      </p:sp>
      <p:sp>
        <p:nvSpPr>
          <p:cNvPr id="3083" name="矩形 20"/>
          <p:cNvSpPr>
            <a:spLocks noChangeArrowheads="1"/>
          </p:cNvSpPr>
          <p:nvPr/>
        </p:nvSpPr>
        <p:spPr bwMode="auto">
          <a:xfrm>
            <a:off x="4073525" y="4305300"/>
            <a:ext cx="15700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点击添加标题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合 56"/>
          <p:cNvGrpSpPr>
            <a:grpSpLocks/>
          </p:cNvGrpSpPr>
          <p:nvPr/>
        </p:nvGrpSpPr>
        <p:grpSpPr bwMode="auto">
          <a:xfrm>
            <a:off x="827088" y="2260600"/>
            <a:ext cx="7291387" cy="2320925"/>
            <a:chOff x="1341627" y="2043113"/>
            <a:chExt cx="9872473" cy="3141662"/>
          </a:xfrm>
        </p:grpSpPr>
        <p:sp>
          <p:nvSpPr>
            <p:cNvPr id="16" name="六边形 15"/>
            <p:cNvSpPr/>
            <p:nvPr/>
          </p:nvSpPr>
          <p:spPr>
            <a:xfrm>
              <a:off x="1477042" y="4649705"/>
              <a:ext cx="1900123" cy="535070"/>
            </a:xfrm>
            <a:prstGeom prst="hexagon">
              <a:avLst/>
            </a:prstGeom>
            <a:solidFill>
              <a:srgbClr val="4C516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7" name="六边形 16"/>
            <p:cNvSpPr/>
            <p:nvPr/>
          </p:nvSpPr>
          <p:spPr>
            <a:xfrm>
              <a:off x="3948922" y="4649705"/>
              <a:ext cx="1900123" cy="535070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8" name="六边形 17"/>
            <p:cNvSpPr/>
            <p:nvPr/>
          </p:nvSpPr>
          <p:spPr>
            <a:xfrm>
              <a:off x="6480987" y="4649705"/>
              <a:ext cx="1897975" cy="535070"/>
            </a:xfrm>
            <a:prstGeom prst="hexagon">
              <a:avLst/>
            </a:prstGeom>
            <a:solidFill>
              <a:srgbClr val="4C516D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9" name="六边形 18"/>
            <p:cNvSpPr/>
            <p:nvPr/>
          </p:nvSpPr>
          <p:spPr>
            <a:xfrm>
              <a:off x="9122675" y="4649705"/>
              <a:ext cx="1900123" cy="535070"/>
            </a:xfrm>
            <a:prstGeom prst="hexag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3" name="组合 14"/>
            <p:cNvGrpSpPr/>
            <p:nvPr/>
          </p:nvGrpSpPr>
          <p:grpSpPr>
            <a:xfrm>
              <a:off x="1341627" y="2094094"/>
              <a:ext cx="2080225" cy="208022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1" name="同心圆 2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64326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98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64326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98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grpSp>
          <p:nvGrpSpPr>
            <p:cNvPr id="4" name="组合 17"/>
            <p:cNvGrpSpPr/>
            <p:nvPr/>
          </p:nvGrpSpPr>
          <p:grpSpPr>
            <a:xfrm>
              <a:off x="3893346" y="2094094"/>
              <a:ext cx="2080225" cy="208022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4" name="同心圆 2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64326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98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64326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98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grpSp>
          <p:nvGrpSpPr>
            <p:cNvPr id="5" name="组合 20"/>
            <p:cNvGrpSpPr/>
            <p:nvPr/>
          </p:nvGrpSpPr>
          <p:grpSpPr>
            <a:xfrm>
              <a:off x="6465299" y="2094094"/>
              <a:ext cx="2080225" cy="208022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7" name="同心圆 2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64326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98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64326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98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grpSp>
          <p:nvGrpSpPr>
            <p:cNvPr id="6" name="组合 23"/>
            <p:cNvGrpSpPr/>
            <p:nvPr/>
          </p:nvGrpSpPr>
          <p:grpSpPr>
            <a:xfrm>
              <a:off x="9052735" y="2094094"/>
              <a:ext cx="2080225" cy="208022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0" name="同心圆 2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64326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98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64326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98" kern="0">
                  <a:solidFill>
                    <a:sysClr val="window" lastClr="FFFFFF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32" name="等腰三角形 15"/>
            <p:cNvSpPr>
              <a:spLocks noChangeArrowheads="1"/>
            </p:cNvSpPr>
            <p:nvPr/>
          </p:nvSpPr>
          <p:spPr bwMode="auto">
            <a:xfrm flipV="1">
              <a:off x="2255147" y="4372499"/>
              <a:ext cx="303075" cy="201995"/>
            </a:xfrm>
            <a:prstGeom prst="triangle">
              <a:avLst>
                <a:gd name="adj" fmla="val 50000"/>
              </a:avLst>
            </a:prstGeom>
            <a:solidFill>
              <a:srgbClr val="4C516D"/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>
                <a:defRPr/>
              </a:pPr>
              <a:endParaRPr lang="zh-CN" altLang="zh-CN" sz="2531">
                <a:latin typeface="微软雅黑" pitchFamily="34" charset="-122"/>
                <a:ea typeface="微软雅黑" pitchFamily="34" charset="-122"/>
                <a:sym typeface="方正兰亭黑_GBK" pitchFamily="2" charset="-122"/>
              </a:endParaRPr>
            </a:p>
          </p:txBody>
        </p:sp>
        <p:sp>
          <p:nvSpPr>
            <p:cNvPr id="33" name="等腰三角形 26"/>
            <p:cNvSpPr>
              <a:spLocks noChangeArrowheads="1"/>
            </p:cNvSpPr>
            <p:nvPr/>
          </p:nvSpPr>
          <p:spPr bwMode="auto">
            <a:xfrm flipV="1">
              <a:off x="4757120" y="4372499"/>
              <a:ext cx="303075" cy="201995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>
                <a:defRPr/>
              </a:pPr>
              <a:endParaRPr lang="zh-CN" altLang="zh-CN" sz="2531">
                <a:latin typeface="微软雅黑" pitchFamily="34" charset="-122"/>
                <a:ea typeface="微软雅黑" pitchFamily="34" charset="-122"/>
                <a:sym typeface="方正兰亭黑_GBK" pitchFamily="2" charset="-122"/>
              </a:endParaRPr>
            </a:p>
          </p:txBody>
        </p:sp>
        <p:sp>
          <p:nvSpPr>
            <p:cNvPr id="34" name="等腰三角形 32"/>
            <p:cNvSpPr>
              <a:spLocks noChangeArrowheads="1"/>
            </p:cNvSpPr>
            <p:nvPr/>
          </p:nvSpPr>
          <p:spPr bwMode="auto">
            <a:xfrm flipV="1">
              <a:off x="7340772" y="4372499"/>
              <a:ext cx="300925" cy="201995"/>
            </a:xfrm>
            <a:prstGeom prst="triangle">
              <a:avLst>
                <a:gd name="adj" fmla="val 50000"/>
              </a:avLst>
            </a:prstGeom>
            <a:solidFill>
              <a:srgbClr val="4C516D"/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>
                <a:defRPr/>
              </a:pPr>
              <a:endParaRPr lang="zh-CN" altLang="zh-CN" sz="2531">
                <a:latin typeface="微软雅黑" pitchFamily="34" charset="-122"/>
                <a:ea typeface="微软雅黑" pitchFamily="34" charset="-122"/>
                <a:sym typeface="方正兰亭黑_GBK" pitchFamily="2" charset="-122"/>
              </a:endParaRPr>
            </a:p>
          </p:txBody>
        </p:sp>
        <p:sp>
          <p:nvSpPr>
            <p:cNvPr id="35" name="等腰三角形 38"/>
            <p:cNvSpPr>
              <a:spLocks noChangeArrowheads="1"/>
            </p:cNvSpPr>
            <p:nvPr/>
          </p:nvSpPr>
          <p:spPr bwMode="auto">
            <a:xfrm flipV="1">
              <a:off x="9924423" y="4372499"/>
              <a:ext cx="303075" cy="201995"/>
            </a:xfrm>
            <a:prstGeom prst="triangle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  <a:extLst/>
          </p:spPr>
          <p:txBody>
            <a:bodyPr anchor="ctr"/>
            <a:lstStyle/>
            <a:p>
              <a:pPr algn="ctr">
                <a:defRPr/>
              </a:pPr>
              <a:endParaRPr lang="zh-CN" altLang="zh-CN" sz="2531">
                <a:latin typeface="微软雅黑" pitchFamily="34" charset="-122"/>
                <a:ea typeface="微软雅黑" pitchFamily="34" charset="-122"/>
                <a:sym typeface="方正兰亭黑_GBK" pitchFamily="2" charset="-122"/>
              </a:endParaRPr>
            </a:p>
          </p:txBody>
        </p:sp>
        <p:grpSp>
          <p:nvGrpSpPr>
            <p:cNvPr id="4118" name="组合 67"/>
            <p:cNvGrpSpPr>
              <a:grpSpLocks/>
            </p:cNvGrpSpPr>
            <p:nvPr/>
          </p:nvGrpSpPr>
          <p:grpSpPr bwMode="auto">
            <a:xfrm>
              <a:off x="3848100" y="2043113"/>
              <a:ext cx="2182813" cy="2182812"/>
              <a:chOff x="1752735" y="879940"/>
              <a:chExt cx="2070478" cy="2070476"/>
            </a:xfrm>
          </p:grpSpPr>
          <p:sp>
            <p:nvSpPr>
              <p:cNvPr id="41" name="同心圆 40"/>
              <p:cNvSpPr/>
              <p:nvPr/>
            </p:nvSpPr>
            <p:spPr>
              <a:xfrm>
                <a:off x="1752544" y="879940"/>
                <a:ext cx="2071464" cy="2070902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64326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98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42" name="同心圆 41"/>
              <p:cNvSpPr/>
              <p:nvPr/>
            </p:nvSpPr>
            <p:spPr>
              <a:xfrm rot="9000000">
                <a:off x="1850408" y="971664"/>
                <a:ext cx="1885929" cy="1907839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64326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98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</p:grpSp>
        <p:grpSp>
          <p:nvGrpSpPr>
            <p:cNvPr id="4119" name="组合 70"/>
            <p:cNvGrpSpPr>
              <a:grpSpLocks/>
            </p:cNvGrpSpPr>
            <p:nvPr/>
          </p:nvGrpSpPr>
          <p:grpSpPr bwMode="auto">
            <a:xfrm>
              <a:off x="6438900" y="2043113"/>
              <a:ext cx="2182813" cy="2182812"/>
              <a:chOff x="1752735" y="879940"/>
              <a:chExt cx="2070478" cy="2070476"/>
            </a:xfrm>
          </p:grpSpPr>
          <p:sp>
            <p:nvSpPr>
              <p:cNvPr id="44" name="同心圆 43"/>
              <p:cNvSpPr/>
              <p:nvPr/>
            </p:nvSpPr>
            <p:spPr>
              <a:xfrm>
                <a:off x="1751880" y="879940"/>
                <a:ext cx="2071464" cy="2070902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64326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98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45" name="同心圆 44"/>
              <p:cNvSpPr/>
              <p:nvPr/>
            </p:nvSpPr>
            <p:spPr>
              <a:xfrm rot="9000000">
                <a:off x="1849744" y="971664"/>
                <a:ext cx="1885930" cy="1907839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64326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98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</p:grpSp>
        <p:grpSp>
          <p:nvGrpSpPr>
            <p:cNvPr id="4120" name="组合 73"/>
            <p:cNvGrpSpPr>
              <a:grpSpLocks/>
            </p:cNvGrpSpPr>
            <p:nvPr/>
          </p:nvGrpSpPr>
          <p:grpSpPr bwMode="auto">
            <a:xfrm>
              <a:off x="9029700" y="2043113"/>
              <a:ext cx="2184400" cy="2182812"/>
              <a:chOff x="1752735" y="879940"/>
              <a:chExt cx="2070478" cy="2070476"/>
            </a:xfrm>
          </p:grpSpPr>
          <p:sp>
            <p:nvSpPr>
              <p:cNvPr id="47" name="同心圆 46"/>
              <p:cNvSpPr/>
              <p:nvPr/>
            </p:nvSpPr>
            <p:spPr>
              <a:xfrm>
                <a:off x="1753255" y="879940"/>
                <a:ext cx="2069958" cy="2070902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64326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98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  <p:sp>
            <p:nvSpPr>
              <p:cNvPr id="48" name="同心圆 47"/>
              <p:cNvSpPr/>
              <p:nvPr/>
            </p:nvSpPr>
            <p:spPr>
              <a:xfrm rot="9000000">
                <a:off x="1851048" y="971664"/>
                <a:ext cx="1884559" cy="1907839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defTabSz="964326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898" kern="0">
                  <a:solidFill>
                    <a:sysClr val="windowText" lastClr="000000"/>
                  </a:solidFill>
                  <a:latin typeface="Calibri"/>
                  <a:ea typeface="宋体"/>
                </a:endParaRPr>
              </a:p>
            </p:txBody>
          </p:sp>
        </p:grpSp>
        <p:sp>
          <p:nvSpPr>
            <p:cNvPr id="51" name="椭圆 50"/>
            <p:cNvSpPr/>
            <p:nvPr/>
          </p:nvSpPr>
          <p:spPr>
            <a:xfrm>
              <a:off x="1547975" y="2247257"/>
              <a:ext cx="1771156" cy="1772825"/>
            </a:xfrm>
            <a:prstGeom prst="ellipse">
              <a:avLst/>
            </a:prstGeom>
            <a:blipFill dpi="0" rotWithShape="1">
              <a:blip r:embed="rId2" cstate="screen">
                <a:extLst>
                  <a:ext uri="{28A0092B-C50C-407E-A947-70E740481C1C}"/>
                </a:extLst>
              </a:blip>
              <a:srcRect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643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98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4052096" y="2247257"/>
              <a:ext cx="1773306" cy="1772825"/>
            </a:xfrm>
            <a:prstGeom prst="ellipse">
              <a:avLst/>
            </a:prstGeom>
            <a:blipFill dpi="0" rotWithShape="1">
              <a:blip r:embed="rId3" cstate="screen">
                <a:extLst>
                  <a:ext uri="{28A0092B-C50C-407E-A947-70E740481C1C}"/>
                </a:extLst>
              </a:blip>
              <a:srcRect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643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98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6620703" y="2247257"/>
              <a:ext cx="1771156" cy="1772825"/>
            </a:xfrm>
            <a:prstGeom prst="ellipse">
              <a:avLst/>
            </a:prstGeom>
            <a:blipFill dpi="0" rotWithShape="1">
              <a:blip r:embed="rId4" cstate="screen">
                <a:extLst>
                  <a:ext uri="{28A0092B-C50C-407E-A947-70E740481C1C}"/>
                </a:extLst>
              </a:blip>
              <a:srcRect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643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98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9236596" y="2247257"/>
              <a:ext cx="1771156" cy="1772825"/>
            </a:xfrm>
            <a:prstGeom prst="ellipse">
              <a:avLst/>
            </a:prstGeom>
            <a:blipFill dpi="0" rotWithShape="1">
              <a:blip r:embed="rId5" cstate="print">
                <a:extLst>
                  <a:ext uri="{28A0092B-C50C-407E-A947-70E740481C1C}"/>
                </a:extLst>
              </a:blip>
              <a:srcRect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defTabSz="964326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898" kern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  <p:sp>
        <p:nvSpPr>
          <p:cNvPr id="4099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4100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4101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4102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4103" name="矩形 6"/>
          <p:cNvSpPr>
            <a:spLocks noChangeArrowheads="1"/>
          </p:cNvSpPr>
          <p:nvPr/>
        </p:nvSpPr>
        <p:spPr bwMode="auto">
          <a:xfrm>
            <a:off x="357188" y="285750"/>
            <a:ext cx="16208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>
                <a:latin typeface="微软雅黑" pitchFamily="34" charset="-122"/>
                <a:ea typeface="微软雅黑" pitchFamily="34" charset="-122"/>
              </a:rPr>
              <a:t>添加文本</a:t>
            </a:r>
          </a:p>
        </p:txBody>
      </p:sp>
      <p:sp>
        <p:nvSpPr>
          <p:cNvPr id="4104" name="矩形 13"/>
          <p:cNvSpPr>
            <a:spLocks noChangeArrowheads="1"/>
          </p:cNvSpPr>
          <p:nvPr/>
        </p:nvSpPr>
        <p:spPr bwMode="auto">
          <a:xfrm>
            <a:off x="990600" y="4205288"/>
            <a:ext cx="12620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400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4105" name="矩形 13"/>
          <p:cNvSpPr>
            <a:spLocks noChangeArrowheads="1"/>
          </p:cNvSpPr>
          <p:nvPr/>
        </p:nvSpPr>
        <p:spPr bwMode="auto">
          <a:xfrm>
            <a:off x="4662488" y="4205288"/>
            <a:ext cx="1262062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400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5827" r="3522"/>
          <a:stretch>
            <a:fillRect/>
          </a:stretch>
        </p:blipFill>
        <p:spPr bwMode="auto">
          <a:xfrm>
            <a:off x="4587008" y="2150319"/>
            <a:ext cx="4086225" cy="294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24588" r="2312" b="6197"/>
          <a:stretch>
            <a:fillRect/>
          </a:stretch>
        </p:blipFill>
        <p:spPr bwMode="auto">
          <a:xfrm>
            <a:off x="492845" y="2150319"/>
            <a:ext cx="4086225" cy="294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0" name="Straight Connector 9">
            <a:extLst>
              <a:ext uri="{FF2B5EF4-FFF2-40B4-BE49-F238E27FC236}"/>
            </a:extLst>
          </p:cNvPr>
          <p:cNvCxnSpPr/>
          <p:nvPr/>
        </p:nvCxnSpPr>
        <p:spPr>
          <a:xfrm>
            <a:off x="468313" y="2133600"/>
            <a:ext cx="2041525" cy="0"/>
          </a:xfrm>
          <a:prstGeom prst="line">
            <a:avLst/>
          </a:prstGeom>
          <a:ln w="38100">
            <a:solidFill>
              <a:srgbClr val="006B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25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5126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5127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5128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5129" name="矩形 6"/>
          <p:cNvSpPr>
            <a:spLocks noChangeArrowheads="1"/>
          </p:cNvSpPr>
          <p:nvPr/>
        </p:nvSpPr>
        <p:spPr bwMode="auto">
          <a:xfrm>
            <a:off x="357188" y="285750"/>
            <a:ext cx="16208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>
                <a:latin typeface="微软雅黑" pitchFamily="34" charset="-122"/>
                <a:ea typeface="微软雅黑" pitchFamily="34" charset="-122"/>
              </a:rPr>
              <a:t>添加文本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3490913" y="1412875"/>
            <a:ext cx="4752975" cy="4319588"/>
          </a:xfrm>
          <a:prstGeom prst="rect">
            <a:avLst/>
          </a:prstGeom>
          <a:solidFill>
            <a:srgbClr val="4C5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2" name="圆角矩形 1"/>
          <p:cNvGrpSpPr>
            <a:grpSpLocks noChangeAspect="1"/>
          </p:cNvGrpSpPr>
          <p:nvPr/>
        </p:nvGrpSpPr>
        <p:grpSpPr bwMode="auto">
          <a:xfrm>
            <a:off x="1403350" y="1341438"/>
            <a:ext cx="2005013" cy="1441450"/>
            <a:chOff x="787" y="1052"/>
            <a:chExt cx="1747" cy="1087"/>
          </a:xfrm>
        </p:grpSpPr>
        <p:pic>
          <p:nvPicPr>
            <p:cNvPr id="6160" name="圆角矩形 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87" y="1052"/>
              <a:ext cx="1747" cy="10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161" name="Text Box 116"/>
            <p:cNvSpPr txBox="1">
              <a:spLocks noChangeArrowheads="1"/>
            </p:cNvSpPr>
            <p:nvPr/>
          </p:nvSpPr>
          <p:spPr bwMode="auto">
            <a:xfrm>
              <a:off x="852" y="1118"/>
              <a:ext cx="1564" cy="9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7400" tIns="33700" rIns="67400" bIns="33700" anchor="ctr"/>
            <a:lstStyle/>
            <a:p>
              <a:pPr algn="ctr" defTabSz="673100"/>
              <a:endParaRPr lang="zh-CN" altLang="zh-CN" sz="130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grpSp>
        <p:nvGrpSpPr>
          <p:cNvPr id="3" name="圆角矩形 6"/>
          <p:cNvGrpSpPr>
            <a:grpSpLocks/>
          </p:cNvGrpSpPr>
          <p:nvPr/>
        </p:nvGrpSpPr>
        <p:grpSpPr bwMode="auto">
          <a:xfrm>
            <a:off x="1531938" y="4508500"/>
            <a:ext cx="1958975" cy="1441450"/>
            <a:chOff x="5364" y="1052"/>
            <a:chExt cx="1748" cy="1087"/>
          </a:xfrm>
        </p:grpSpPr>
        <p:pic>
          <p:nvPicPr>
            <p:cNvPr id="6158" name="圆角矩形 6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364" y="1052"/>
              <a:ext cx="1748" cy="10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159" name="Text Box 119"/>
            <p:cNvSpPr txBox="1">
              <a:spLocks noChangeArrowheads="1"/>
            </p:cNvSpPr>
            <p:nvPr/>
          </p:nvSpPr>
          <p:spPr bwMode="auto">
            <a:xfrm>
              <a:off x="5432" y="1122"/>
              <a:ext cx="1556" cy="8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7400" tIns="33700" rIns="67400" bIns="33700" anchor="ctr"/>
            <a:lstStyle/>
            <a:p>
              <a:pPr algn="ctr" defTabSz="673100"/>
              <a:endParaRPr lang="zh-CN" altLang="zh-CN" sz="130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grpSp>
        <p:nvGrpSpPr>
          <p:cNvPr id="4" name="圆角矩形 7"/>
          <p:cNvGrpSpPr>
            <a:grpSpLocks/>
          </p:cNvGrpSpPr>
          <p:nvPr/>
        </p:nvGrpSpPr>
        <p:grpSpPr bwMode="auto">
          <a:xfrm>
            <a:off x="1474788" y="2925763"/>
            <a:ext cx="1958975" cy="1441450"/>
            <a:chOff x="3049" y="1052"/>
            <a:chExt cx="1747" cy="1087"/>
          </a:xfrm>
        </p:grpSpPr>
        <p:pic>
          <p:nvPicPr>
            <p:cNvPr id="6156" name="圆角矩形 7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049" y="1052"/>
              <a:ext cx="1747" cy="10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157" name="Text Box 122"/>
            <p:cNvSpPr txBox="1">
              <a:spLocks noChangeArrowheads="1"/>
            </p:cNvSpPr>
            <p:nvPr/>
          </p:nvSpPr>
          <p:spPr bwMode="auto">
            <a:xfrm>
              <a:off x="3125" y="1127"/>
              <a:ext cx="1543" cy="8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67400" tIns="33700" rIns="67400" bIns="33700" anchor="ctr"/>
            <a:lstStyle/>
            <a:p>
              <a:pPr algn="ctr" defTabSz="673100"/>
              <a:endParaRPr lang="zh-CN" altLang="zh-CN" sz="1300">
                <a:solidFill>
                  <a:srgbClr val="FFFFFF"/>
                </a:solidFill>
                <a:latin typeface="Calibri" pitchFamily="34" charset="0"/>
              </a:endParaRPr>
            </a:p>
          </p:txBody>
        </p:sp>
      </p:grpSp>
      <p:sp>
        <p:nvSpPr>
          <p:cNvPr id="6150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1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2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3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6154" name="矩形 6"/>
          <p:cNvSpPr>
            <a:spLocks noChangeArrowheads="1"/>
          </p:cNvSpPr>
          <p:nvPr/>
        </p:nvSpPr>
        <p:spPr bwMode="auto">
          <a:xfrm>
            <a:off x="357188" y="285750"/>
            <a:ext cx="16208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>
                <a:latin typeface="微软雅黑" pitchFamily="34" charset="-122"/>
                <a:ea typeface="微软雅黑" pitchFamily="34" charset="-122"/>
              </a:rPr>
              <a:t>添加文本</a:t>
            </a:r>
          </a:p>
        </p:txBody>
      </p:sp>
      <p:sp>
        <p:nvSpPr>
          <p:cNvPr id="6155" name="矩形 13"/>
          <p:cNvSpPr>
            <a:spLocks noChangeArrowheads="1"/>
          </p:cNvSpPr>
          <p:nvPr/>
        </p:nvSpPr>
        <p:spPr bwMode="auto">
          <a:xfrm>
            <a:off x="5291138" y="3141663"/>
            <a:ext cx="15700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3429000"/>
            <a:ext cx="4356100" cy="1655763"/>
          </a:xfrm>
          <a:prstGeom prst="rect">
            <a:avLst/>
          </a:prstGeom>
          <a:solidFill>
            <a:srgbClr val="4C5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171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7172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7173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7174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7175" name="矩形 6"/>
          <p:cNvSpPr>
            <a:spLocks noChangeArrowheads="1"/>
          </p:cNvSpPr>
          <p:nvPr/>
        </p:nvSpPr>
        <p:spPr bwMode="auto">
          <a:xfrm>
            <a:off x="357188" y="285750"/>
            <a:ext cx="16208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>
                <a:latin typeface="微软雅黑" pitchFamily="34" charset="-122"/>
                <a:ea typeface="微软雅黑" pitchFamily="34" charset="-122"/>
              </a:rPr>
              <a:t>添加文本</a:t>
            </a:r>
          </a:p>
        </p:txBody>
      </p:sp>
      <p:sp>
        <p:nvSpPr>
          <p:cNvPr id="7176" name="矩形 13"/>
          <p:cNvSpPr>
            <a:spLocks noChangeArrowheads="1"/>
          </p:cNvSpPr>
          <p:nvPr/>
        </p:nvSpPr>
        <p:spPr bwMode="auto">
          <a:xfrm>
            <a:off x="1258888" y="4076700"/>
            <a:ext cx="15700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49750" y="2133600"/>
            <a:ext cx="479425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00338" y="2425700"/>
            <a:ext cx="1584325" cy="1003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195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196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197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198" name="矩形 6"/>
          <p:cNvSpPr>
            <a:spLocks noChangeArrowheads="1"/>
          </p:cNvSpPr>
          <p:nvPr/>
        </p:nvSpPr>
        <p:spPr bwMode="auto">
          <a:xfrm>
            <a:off x="357188" y="285750"/>
            <a:ext cx="16208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>
                <a:latin typeface="微软雅黑" pitchFamily="34" charset="-122"/>
                <a:ea typeface="微软雅黑" pitchFamily="34" charset="-122"/>
              </a:rPr>
              <a:t>添加文本</a:t>
            </a:r>
          </a:p>
        </p:txBody>
      </p:sp>
      <p:grpSp>
        <p:nvGrpSpPr>
          <p:cNvPr id="8199" name="组合 50"/>
          <p:cNvGrpSpPr>
            <a:grpSpLocks/>
          </p:cNvGrpSpPr>
          <p:nvPr/>
        </p:nvGrpSpPr>
        <p:grpSpPr bwMode="auto">
          <a:xfrm>
            <a:off x="684213" y="1700213"/>
            <a:ext cx="7800975" cy="3657600"/>
            <a:chOff x="798513" y="1344613"/>
            <a:chExt cx="10594975" cy="4967287"/>
          </a:xfrm>
        </p:grpSpPr>
        <p:pic>
          <p:nvPicPr>
            <p:cNvPr id="8204" name="图片占位符 16"/>
            <p:cNvPicPr>
              <a:picLocks noChangeAspect="1"/>
            </p:cNvPicPr>
            <p:nvPr/>
          </p:nvPicPr>
          <p:blipFill>
            <a:blip r:embed="rId2" cstate="print"/>
            <a:srcRect t="9711" b="9711"/>
            <a:stretch>
              <a:fillRect/>
            </a:stretch>
          </p:blipFill>
          <p:spPr bwMode="auto">
            <a:xfrm>
              <a:off x="798513" y="3971925"/>
              <a:ext cx="5162550" cy="2339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05" name="图片占位符 15"/>
            <p:cNvPicPr>
              <a:picLocks noChangeAspect="1"/>
            </p:cNvPicPr>
            <p:nvPr/>
          </p:nvPicPr>
          <p:blipFill>
            <a:blip r:embed="rId3" cstate="print"/>
            <a:srcRect t="15791" b="15791"/>
            <a:stretch>
              <a:fillRect/>
            </a:stretch>
          </p:blipFill>
          <p:spPr bwMode="auto">
            <a:xfrm>
              <a:off x="6230938" y="1344613"/>
              <a:ext cx="5162550" cy="2339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9" name="等腰三角形 48"/>
            <p:cNvSpPr/>
            <p:nvPr/>
          </p:nvSpPr>
          <p:spPr>
            <a:xfrm rot="16200000">
              <a:off x="5959097" y="2389158"/>
              <a:ext cx="291053" cy="250105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0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50" name="等腰三角形 49"/>
            <p:cNvSpPr/>
            <p:nvPr/>
          </p:nvSpPr>
          <p:spPr>
            <a:xfrm rot="5400000" flipH="1">
              <a:off x="5941850" y="5015094"/>
              <a:ext cx="288896" cy="25226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03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52" name="矩形 51"/>
          <p:cNvSpPr/>
          <p:nvPr/>
        </p:nvSpPr>
        <p:spPr>
          <a:xfrm>
            <a:off x="684213" y="1628775"/>
            <a:ext cx="3816350" cy="1728788"/>
          </a:xfrm>
          <a:prstGeom prst="rect">
            <a:avLst/>
          </a:prstGeom>
          <a:solidFill>
            <a:srgbClr val="4C5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4643438" y="3644900"/>
            <a:ext cx="3816350" cy="1728788"/>
          </a:xfrm>
          <a:prstGeom prst="rect">
            <a:avLst/>
          </a:prstGeom>
          <a:solidFill>
            <a:srgbClr val="4C5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8202" name="矩形 13"/>
          <p:cNvSpPr>
            <a:spLocks noChangeArrowheads="1"/>
          </p:cNvSpPr>
          <p:nvPr/>
        </p:nvSpPr>
        <p:spPr bwMode="auto">
          <a:xfrm>
            <a:off x="1835150" y="2349500"/>
            <a:ext cx="15700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8203" name="矩形 13"/>
          <p:cNvSpPr>
            <a:spLocks noChangeArrowheads="1"/>
          </p:cNvSpPr>
          <p:nvPr/>
        </p:nvSpPr>
        <p:spPr bwMode="auto">
          <a:xfrm>
            <a:off x="5435600" y="4221163"/>
            <a:ext cx="15700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/>
          <a:srcRect l="9544" t="24444" r="60020" b="12400"/>
          <a:stretch>
            <a:fillRect/>
          </a:stretch>
        </p:blipFill>
        <p:spPr>
          <a:xfrm>
            <a:off x="571500" y="1571625"/>
            <a:ext cx="3709988" cy="4330700"/>
          </a:xfrm>
          <a:custGeom>
            <a:avLst/>
            <a:gdLst>
              <a:gd name="connsiteX0" fmla="*/ 53583 w 3710748"/>
              <a:gd name="connsiteY0" fmla="*/ 0 h 4331207"/>
              <a:gd name="connsiteX1" fmla="*/ 3657166 w 3710748"/>
              <a:gd name="connsiteY1" fmla="*/ 0 h 4331207"/>
              <a:gd name="connsiteX2" fmla="*/ 3710748 w 3710748"/>
              <a:gd name="connsiteY2" fmla="*/ 53583 h 4331207"/>
              <a:gd name="connsiteX3" fmla="*/ 3710748 w 3710748"/>
              <a:gd name="connsiteY3" fmla="*/ 4277624 h 4331207"/>
              <a:gd name="connsiteX4" fmla="*/ 3657166 w 3710748"/>
              <a:gd name="connsiteY4" fmla="*/ 4331207 h 4331207"/>
              <a:gd name="connsiteX5" fmla="*/ 53583 w 3710748"/>
              <a:gd name="connsiteY5" fmla="*/ 4331207 h 4331207"/>
              <a:gd name="connsiteX6" fmla="*/ 0 w 3710748"/>
              <a:gd name="connsiteY6" fmla="*/ 4277624 h 4331207"/>
              <a:gd name="connsiteX7" fmla="*/ 0 w 3710748"/>
              <a:gd name="connsiteY7" fmla="*/ 53583 h 4331207"/>
              <a:gd name="connsiteX8" fmla="*/ 53583 w 3710748"/>
              <a:gd name="connsiteY8" fmla="*/ 0 h 4331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0748" h="4331207">
                <a:moveTo>
                  <a:pt x="53583" y="0"/>
                </a:moveTo>
                <a:lnTo>
                  <a:pt x="3657166" y="0"/>
                </a:lnTo>
                <a:cubicBezTo>
                  <a:pt x="3686758" y="0"/>
                  <a:pt x="3710748" y="23990"/>
                  <a:pt x="3710748" y="53583"/>
                </a:cubicBezTo>
                <a:lnTo>
                  <a:pt x="3710748" y="4277624"/>
                </a:lnTo>
                <a:cubicBezTo>
                  <a:pt x="3710748" y="4307217"/>
                  <a:pt x="3686758" y="4331207"/>
                  <a:pt x="3657166" y="4331207"/>
                </a:cubicBezTo>
                <a:lnTo>
                  <a:pt x="53583" y="4331207"/>
                </a:lnTo>
                <a:cubicBezTo>
                  <a:pt x="23990" y="4331207"/>
                  <a:pt x="0" y="4307217"/>
                  <a:pt x="0" y="4277624"/>
                </a:cubicBezTo>
                <a:lnTo>
                  <a:pt x="0" y="53583"/>
                </a:lnTo>
                <a:cubicBezTo>
                  <a:pt x="0" y="23990"/>
                  <a:pt x="23990" y="0"/>
                  <a:pt x="53583" y="0"/>
                </a:cubicBezTo>
                <a:close/>
              </a:path>
            </a:pathLst>
          </a:custGeom>
          <a:solidFill>
            <a:srgbClr val="1A4E4C"/>
          </a:solidFill>
          <a:ln w="25400">
            <a:noFill/>
          </a:ln>
          <a:effectLst>
            <a:outerShdw blurRad="419100" dist="419100" dir="2700000" algn="tl" rotWithShape="0">
              <a:schemeClr val="bg2">
                <a:lumMod val="75000"/>
                <a:alpha val="67000"/>
              </a:scheme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/>
          <a:srcRect l="60020" t="24444" r="9544" b="12400"/>
          <a:stretch>
            <a:fillRect/>
          </a:stretch>
        </p:blipFill>
        <p:spPr>
          <a:xfrm>
            <a:off x="4857750" y="1571625"/>
            <a:ext cx="3709988" cy="4330700"/>
          </a:xfrm>
          <a:custGeom>
            <a:avLst/>
            <a:gdLst>
              <a:gd name="connsiteX0" fmla="*/ 53583 w 3710748"/>
              <a:gd name="connsiteY0" fmla="*/ 0 h 4331207"/>
              <a:gd name="connsiteX1" fmla="*/ 3657166 w 3710748"/>
              <a:gd name="connsiteY1" fmla="*/ 0 h 4331207"/>
              <a:gd name="connsiteX2" fmla="*/ 3710748 w 3710748"/>
              <a:gd name="connsiteY2" fmla="*/ 53583 h 4331207"/>
              <a:gd name="connsiteX3" fmla="*/ 3710748 w 3710748"/>
              <a:gd name="connsiteY3" fmla="*/ 4277624 h 4331207"/>
              <a:gd name="connsiteX4" fmla="*/ 3657166 w 3710748"/>
              <a:gd name="connsiteY4" fmla="*/ 4331207 h 4331207"/>
              <a:gd name="connsiteX5" fmla="*/ 53583 w 3710748"/>
              <a:gd name="connsiteY5" fmla="*/ 4331207 h 4331207"/>
              <a:gd name="connsiteX6" fmla="*/ 0 w 3710748"/>
              <a:gd name="connsiteY6" fmla="*/ 4277624 h 4331207"/>
              <a:gd name="connsiteX7" fmla="*/ 0 w 3710748"/>
              <a:gd name="connsiteY7" fmla="*/ 53583 h 4331207"/>
              <a:gd name="connsiteX8" fmla="*/ 53583 w 3710748"/>
              <a:gd name="connsiteY8" fmla="*/ 0 h 4331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710748" h="4331207">
                <a:moveTo>
                  <a:pt x="53583" y="0"/>
                </a:moveTo>
                <a:lnTo>
                  <a:pt x="3657166" y="0"/>
                </a:lnTo>
                <a:cubicBezTo>
                  <a:pt x="3686758" y="0"/>
                  <a:pt x="3710748" y="23990"/>
                  <a:pt x="3710748" y="53583"/>
                </a:cubicBezTo>
                <a:lnTo>
                  <a:pt x="3710748" y="4277624"/>
                </a:lnTo>
                <a:cubicBezTo>
                  <a:pt x="3710748" y="4307217"/>
                  <a:pt x="3686758" y="4331207"/>
                  <a:pt x="3657166" y="4331207"/>
                </a:cubicBezTo>
                <a:lnTo>
                  <a:pt x="53583" y="4331207"/>
                </a:lnTo>
                <a:cubicBezTo>
                  <a:pt x="23990" y="4331207"/>
                  <a:pt x="0" y="4307217"/>
                  <a:pt x="0" y="4277624"/>
                </a:cubicBezTo>
                <a:lnTo>
                  <a:pt x="0" y="53583"/>
                </a:lnTo>
                <a:cubicBezTo>
                  <a:pt x="0" y="23990"/>
                  <a:pt x="23990" y="0"/>
                  <a:pt x="53583" y="0"/>
                </a:cubicBezTo>
                <a:close/>
              </a:path>
            </a:pathLst>
          </a:custGeom>
          <a:solidFill>
            <a:srgbClr val="1A4E4C"/>
          </a:solidFill>
          <a:ln w="25400">
            <a:noFill/>
          </a:ln>
          <a:effectLst>
            <a:outerShdw blurRad="419100" dist="419100" dir="2700000" algn="tl" rotWithShape="0">
              <a:schemeClr val="bg2">
                <a:lumMod val="50000"/>
                <a:alpha val="50000"/>
              </a:schemeClr>
            </a:outerShdw>
          </a:effectLst>
        </p:spPr>
      </p:pic>
      <p:cxnSp>
        <p:nvCxnSpPr>
          <p:cNvPr id="13" name="直接连接符 12"/>
          <p:cNvCxnSpPr/>
          <p:nvPr/>
        </p:nvCxnSpPr>
        <p:spPr>
          <a:xfrm>
            <a:off x="4857750" y="4984750"/>
            <a:ext cx="370840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/>
          <a:srcRect l="755" t="13120" r="493" b="16084"/>
          <a:stretch>
            <a:fillRect/>
          </a:stretch>
        </p:blipFill>
        <p:spPr bwMode="auto">
          <a:xfrm>
            <a:off x="4857750" y="1571625"/>
            <a:ext cx="3709988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" name="直接连接符 14"/>
          <p:cNvCxnSpPr/>
          <p:nvPr/>
        </p:nvCxnSpPr>
        <p:spPr>
          <a:xfrm>
            <a:off x="571500" y="4984750"/>
            <a:ext cx="37084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/>
          <a:srcRect l="404" t="12531" r="658" b="27654"/>
          <a:stretch>
            <a:fillRect/>
          </a:stretch>
        </p:blipFill>
        <p:spPr bwMode="auto">
          <a:xfrm>
            <a:off x="571500" y="1571625"/>
            <a:ext cx="3709988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24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9225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9226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9227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17" name="矩形 16"/>
          <p:cNvSpPr/>
          <p:nvPr/>
        </p:nvSpPr>
        <p:spPr>
          <a:xfrm>
            <a:off x="571500" y="3071813"/>
            <a:ext cx="3714750" cy="2786062"/>
          </a:xfrm>
          <a:prstGeom prst="rect">
            <a:avLst/>
          </a:prstGeom>
          <a:solidFill>
            <a:srgbClr val="4C5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229" name="矩形 6"/>
          <p:cNvSpPr>
            <a:spLocks noChangeArrowheads="1"/>
          </p:cNvSpPr>
          <p:nvPr/>
        </p:nvSpPr>
        <p:spPr bwMode="auto">
          <a:xfrm>
            <a:off x="357188" y="285750"/>
            <a:ext cx="16208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>
                <a:latin typeface="微软雅黑" pitchFamily="34" charset="-122"/>
                <a:ea typeface="微软雅黑" pitchFamily="34" charset="-122"/>
              </a:rPr>
              <a:t>添加文本</a:t>
            </a:r>
          </a:p>
        </p:txBody>
      </p:sp>
      <p:sp>
        <p:nvSpPr>
          <p:cNvPr id="20" name="矩形 19"/>
          <p:cNvSpPr/>
          <p:nvPr/>
        </p:nvSpPr>
        <p:spPr>
          <a:xfrm>
            <a:off x="4857750" y="3071813"/>
            <a:ext cx="3714750" cy="2857500"/>
          </a:xfrm>
          <a:prstGeom prst="rect">
            <a:avLst/>
          </a:prstGeom>
          <a:solidFill>
            <a:srgbClr val="4C51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231" name="矩形 13"/>
          <p:cNvSpPr>
            <a:spLocks noChangeArrowheads="1"/>
          </p:cNvSpPr>
          <p:nvPr/>
        </p:nvSpPr>
        <p:spPr bwMode="auto">
          <a:xfrm>
            <a:off x="6072188" y="4214813"/>
            <a:ext cx="15700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9232" name="矩形 13"/>
          <p:cNvSpPr>
            <a:spLocks noChangeArrowheads="1"/>
          </p:cNvSpPr>
          <p:nvPr/>
        </p:nvSpPr>
        <p:spPr bwMode="auto">
          <a:xfrm>
            <a:off x="1476375" y="4076700"/>
            <a:ext cx="15700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3 -3.7037E-6 L -0.10885 -3.7037E-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1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1 -3.7037E-6 L 8.33333E-7 -3.7037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62 -3.7037E-6 L 0.11081 -3.7037E-6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5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62 -3.7037E-6 L -2.29167E-6 -3.7037E-6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5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601 -3.7037E-6 L 8.33333E-7 -3.7037E-6 " pathEditMode="relative" rAng="0" ptsTypes="AA">
                                      <p:cBhvr>
                                        <p:cTn id="2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62 -3.7037E-6 L -2.29167E-6 -3.7037E-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6" presetClass="entr" presetSubtype="37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37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4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5" hidden="1"/>
          <p:cNvSpPr txBox="1">
            <a:spLocks noChangeArrowheads="1"/>
          </p:cNvSpPr>
          <p:nvPr/>
        </p:nvSpPr>
        <p:spPr bwMode="auto">
          <a:xfrm>
            <a:off x="1939925" y="1954213"/>
            <a:ext cx="19431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10243" name="矩形 6" hidden="1"/>
          <p:cNvSpPr>
            <a:spLocks noChangeArrowheads="1"/>
          </p:cNvSpPr>
          <p:nvPr/>
        </p:nvSpPr>
        <p:spPr bwMode="auto">
          <a:xfrm>
            <a:off x="1939925" y="3025775"/>
            <a:ext cx="147161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10244" name="矩形 7" hidden="1"/>
          <p:cNvSpPr>
            <a:spLocks noChangeArrowheads="1"/>
          </p:cNvSpPr>
          <p:nvPr/>
        </p:nvSpPr>
        <p:spPr bwMode="auto">
          <a:xfrm>
            <a:off x="2011363" y="4240213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sp>
        <p:nvSpPr>
          <p:cNvPr id="10245" name="矩形 8" hidden="1"/>
          <p:cNvSpPr>
            <a:spLocks noChangeArrowheads="1"/>
          </p:cNvSpPr>
          <p:nvPr/>
        </p:nvSpPr>
        <p:spPr bwMode="auto">
          <a:xfrm>
            <a:off x="2011363" y="5526088"/>
            <a:ext cx="14716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点击添加文本</a:t>
            </a:r>
          </a:p>
        </p:txBody>
      </p:sp>
      <p:pic>
        <p:nvPicPr>
          <p:cNvPr id="10246" name="图片占位符 7"/>
          <p:cNvPicPr>
            <a:picLocks noChangeAspect="1"/>
          </p:cNvPicPr>
          <p:nvPr/>
        </p:nvPicPr>
        <p:blipFill>
          <a:blip r:embed="rId2" cstate="print"/>
          <a:srcRect l="34753" r="34753"/>
          <a:stretch>
            <a:fillRect/>
          </a:stretch>
        </p:blipFill>
        <p:spPr bwMode="auto">
          <a:xfrm>
            <a:off x="1116013" y="2016125"/>
            <a:ext cx="1662112" cy="484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7" name="图片占位符 8"/>
          <p:cNvPicPr>
            <a:picLocks noChangeAspect="1"/>
          </p:cNvPicPr>
          <p:nvPr/>
        </p:nvPicPr>
        <p:blipFill>
          <a:blip r:embed="rId3" cstate="print"/>
          <a:srcRect l="38795" r="38795"/>
          <a:stretch>
            <a:fillRect/>
          </a:stretch>
        </p:blipFill>
        <p:spPr bwMode="auto">
          <a:xfrm>
            <a:off x="2882900" y="2016125"/>
            <a:ext cx="1660525" cy="484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8" name="图片占位符 9"/>
          <p:cNvPicPr>
            <a:picLocks noChangeAspect="1"/>
          </p:cNvPicPr>
          <p:nvPr/>
        </p:nvPicPr>
        <p:blipFill>
          <a:blip r:embed="rId4" cstate="print"/>
          <a:srcRect l="34753" r="34753"/>
          <a:stretch>
            <a:fillRect/>
          </a:stretch>
        </p:blipFill>
        <p:spPr bwMode="auto">
          <a:xfrm>
            <a:off x="4649788" y="2016125"/>
            <a:ext cx="1660525" cy="484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9" name="图片占位符 10"/>
          <p:cNvPicPr>
            <a:picLocks noChangeAspect="1"/>
          </p:cNvPicPr>
          <p:nvPr/>
        </p:nvPicPr>
        <p:blipFill>
          <a:blip r:embed="rId5" cstate="print"/>
          <a:srcRect l="37141" r="37141"/>
          <a:stretch>
            <a:fillRect/>
          </a:stretch>
        </p:blipFill>
        <p:spPr bwMode="auto">
          <a:xfrm>
            <a:off x="6416675" y="2016125"/>
            <a:ext cx="1660525" cy="484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Picture Placeholder 5"/>
          <p:cNvSpPr txBox="1">
            <a:spLocks/>
          </p:cNvSpPr>
          <p:nvPr/>
        </p:nvSpPr>
        <p:spPr bwMode="auto">
          <a:xfrm>
            <a:off x="1116013" y="4502150"/>
            <a:ext cx="1662112" cy="2355850"/>
          </a:xfrm>
          <a:prstGeom prst="rect">
            <a:avLst/>
          </a:prstGeom>
          <a:solidFill>
            <a:srgbClr val="4C516D"/>
          </a:solidFill>
          <a:ln w="9525">
            <a:noFill/>
            <a:miter lim="800000"/>
            <a:headEnd/>
            <a:tailEnd/>
          </a:ln>
        </p:spPr>
        <p:txBody>
          <a:bodyPr lIns="38405" tIns="19202" rIns="38405" bIns="19202"/>
          <a:lstStyle/>
          <a:p>
            <a:endParaRPr lang="id-ID" altLang="zh-CN"/>
          </a:p>
        </p:txBody>
      </p:sp>
      <p:sp>
        <p:nvSpPr>
          <p:cNvPr id="23" name="Picture Placeholder 5"/>
          <p:cNvSpPr txBox="1">
            <a:spLocks/>
          </p:cNvSpPr>
          <p:nvPr/>
        </p:nvSpPr>
        <p:spPr bwMode="auto">
          <a:xfrm>
            <a:off x="2882900" y="4502150"/>
            <a:ext cx="1660525" cy="2355850"/>
          </a:xfrm>
          <a:prstGeom prst="rect">
            <a:avLst/>
          </a:prstGeom>
          <a:solidFill>
            <a:srgbClr val="4C516D"/>
          </a:solidFill>
          <a:ln w="9525">
            <a:noFill/>
            <a:miter lim="800000"/>
            <a:headEnd/>
            <a:tailEnd/>
          </a:ln>
        </p:spPr>
        <p:txBody>
          <a:bodyPr lIns="38405" tIns="19202" rIns="38405" bIns="19202"/>
          <a:lstStyle/>
          <a:p>
            <a:endParaRPr lang="id-ID" altLang="zh-CN"/>
          </a:p>
        </p:txBody>
      </p:sp>
      <p:sp>
        <p:nvSpPr>
          <p:cNvPr id="24" name="Picture Placeholder 5"/>
          <p:cNvSpPr txBox="1">
            <a:spLocks/>
          </p:cNvSpPr>
          <p:nvPr/>
        </p:nvSpPr>
        <p:spPr bwMode="auto">
          <a:xfrm>
            <a:off x="4649788" y="4502150"/>
            <a:ext cx="1660525" cy="2355850"/>
          </a:xfrm>
          <a:prstGeom prst="rect">
            <a:avLst/>
          </a:prstGeom>
          <a:solidFill>
            <a:srgbClr val="4C516D"/>
          </a:solidFill>
          <a:ln w="9525">
            <a:noFill/>
            <a:miter lim="800000"/>
            <a:headEnd/>
            <a:tailEnd/>
          </a:ln>
        </p:spPr>
        <p:txBody>
          <a:bodyPr lIns="38405" tIns="19202" rIns="38405" bIns="19202"/>
          <a:lstStyle/>
          <a:p>
            <a:endParaRPr lang="id-ID" altLang="zh-CN"/>
          </a:p>
        </p:txBody>
      </p:sp>
      <p:sp>
        <p:nvSpPr>
          <p:cNvPr id="25" name="Picture Placeholder 5"/>
          <p:cNvSpPr txBox="1">
            <a:spLocks/>
          </p:cNvSpPr>
          <p:nvPr/>
        </p:nvSpPr>
        <p:spPr bwMode="auto">
          <a:xfrm>
            <a:off x="6416675" y="4502150"/>
            <a:ext cx="1660525" cy="2355850"/>
          </a:xfrm>
          <a:prstGeom prst="rect">
            <a:avLst/>
          </a:prstGeom>
          <a:solidFill>
            <a:srgbClr val="4C516D"/>
          </a:solidFill>
          <a:ln w="9525">
            <a:noFill/>
            <a:miter lim="800000"/>
            <a:headEnd/>
            <a:tailEnd/>
          </a:ln>
        </p:spPr>
        <p:txBody>
          <a:bodyPr lIns="38405" tIns="19202" rIns="38405" bIns="19202"/>
          <a:lstStyle/>
          <a:p>
            <a:endParaRPr lang="id-ID" altLang="zh-CN"/>
          </a:p>
        </p:txBody>
      </p:sp>
      <p:sp>
        <p:nvSpPr>
          <p:cNvPr id="10254" name="矩形 20"/>
          <p:cNvSpPr>
            <a:spLocks noChangeArrowheads="1"/>
          </p:cNvSpPr>
          <p:nvPr/>
        </p:nvSpPr>
        <p:spPr bwMode="auto">
          <a:xfrm>
            <a:off x="2933700" y="5345113"/>
            <a:ext cx="1570038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点击添加标题</a:t>
            </a:r>
          </a:p>
        </p:txBody>
      </p:sp>
      <p:sp>
        <p:nvSpPr>
          <p:cNvPr id="10255" name="矩形 21"/>
          <p:cNvSpPr>
            <a:spLocks noChangeArrowheads="1"/>
          </p:cNvSpPr>
          <p:nvPr/>
        </p:nvSpPr>
        <p:spPr bwMode="auto">
          <a:xfrm>
            <a:off x="1147763" y="5357813"/>
            <a:ext cx="15700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点击添加标题</a:t>
            </a:r>
          </a:p>
        </p:txBody>
      </p:sp>
      <p:sp>
        <p:nvSpPr>
          <p:cNvPr id="10256" name="矩形 22"/>
          <p:cNvSpPr>
            <a:spLocks noChangeArrowheads="1"/>
          </p:cNvSpPr>
          <p:nvPr/>
        </p:nvSpPr>
        <p:spPr bwMode="auto">
          <a:xfrm>
            <a:off x="4719638" y="5345113"/>
            <a:ext cx="15700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点击添加标题</a:t>
            </a:r>
          </a:p>
        </p:txBody>
      </p:sp>
      <p:sp>
        <p:nvSpPr>
          <p:cNvPr id="10257" name="矩形 22"/>
          <p:cNvSpPr>
            <a:spLocks noChangeArrowheads="1"/>
          </p:cNvSpPr>
          <p:nvPr/>
        </p:nvSpPr>
        <p:spPr bwMode="auto">
          <a:xfrm>
            <a:off x="6507163" y="5286375"/>
            <a:ext cx="15700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latin typeface="微软雅黑" pitchFamily="34" charset="-122"/>
                <a:ea typeface="微软雅黑" pitchFamily="34" charset="-122"/>
              </a:rPr>
              <a:t>点击添加标题</a:t>
            </a:r>
          </a:p>
        </p:txBody>
      </p:sp>
      <p:sp>
        <p:nvSpPr>
          <p:cNvPr id="10258" name="矩形 6"/>
          <p:cNvSpPr>
            <a:spLocks noChangeArrowheads="1"/>
          </p:cNvSpPr>
          <p:nvPr/>
        </p:nvSpPr>
        <p:spPr bwMode="auto">
          <a:xfrm>
            <a:off x="357188" y="285750"/>
            <a:ext cx="162083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>
                <a:latin typeface="微软雅黑" pitchFamily="34" charset="-122"/>
                <a:ea typeface="微软雅黑" pitchFamily="34" charset="-122"/>
              </a:rPr>
              <a:t>添加文本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5008</TotalTime>
  <Words>227</Words>
  <Application>Microsoft Office PowerPoint</Application>
  <PresentationFormat>全屏显示(4:3)</PresentationFormat>
  <Paragraphs>72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Arial</vt:lpstr>
      <vt:lpstr>宋体</vt:lpstr>
      <vt:lpstr>Calibri</vt:lpstr>
      <vt:lpstr>微软雅黑</vt:lpstr>
      <vt:lpstr>Roboto Bold</vt:lpstr>
      <vt:lpstr>方正兰亭黑_GBK</vt:lpstr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bj</dc:creator>
  <cp:lastModifiedBy>admin</cp:lastModifiedBy>
  <cp:revision>310</cp:revision>
  <dcterms:created xsi:type="dcterms:W3CDTF">2013-10-30T09:04:50Z</dcterms:created>
  <dcterms:modified xsi:type="dcterms:W3CDTF">2018-01-15T06:26:31Z</dcterms:modified>
</cp:coreProperties>
</file>